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mcetinkaya\Desktop\InDesign\BAKKA_KURUMSAL_KIMLIK_KILAVUZU1.pn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6" t="22495" r="65035" b="22352"/>
          <a:stretch/>
        </p:blipFill>
        <p:spPr bwMode="auto">
          <a:xfrm>
            <a:off x="611560" y="100495"/>
            <a:ext cx="1620000" cy="66600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831202" y="1070666"/>
            <a:ext cx="1200329" cy="3672406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tr-TR" sz="2200" b="1" dirty="0" smtClean="0">
                <a:solidFill>
                  <a:schemeClr val="bg1">
                    <a:lumMod val="50000"/>
                  </a:schemeClr>
                </a:solidFill>
              </a:rPr>
              <a:t>&lt;Kurumunuzun Adını Yazınız&gt;</a:t>
            </a:r>
          </a:p>
          <a:p>
            <a:pPr algn="ctr"/>
            <a:r>
              <a:rPr lang="tr-TR" sz="2200" b="1" dirty="0" smtClean="0">
                <a:solidFill>
                  <a:schemeClr val="bg1">
                    <a:lumMod val="50000"/>
                  </a:schemeClr>
                </a:solidFill>
              </a:rPr>
              <a:t>&lt;Projenizin Adını Yazınız&gt;</a:t>
            </a:r>
            <a:endParaRPr lang="tr-TR" sz="2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tr-TR" sz="2200" b="1" dirty="0" smtClean="0">
                <a:solidFill>
                  <a:schemeClr val="bg1">
                    <a:lumMod val="50000"/>
                  </a:schemeClr>
                </a:solidFill>
              </a:rPr>
              <a:t>Ara / Nihai </a:t>
            </a:r>
            <a:r>
              <a:rPr lang="tr-TR" sz="2200" b="1" dirty="0" smtClean="0"/>
              <a:t>Rapor</a:t>
            </a:r>
            <a:endParaRPr lang="tr-TR" sz="2200" b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653588" y="4869160"/>
            <a:ext cx="15126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/>
              <a:t>İzleme Değerlendirme ve Raporlama Birimi</a:t>
            </a:r>
          </a:p>
          <a:p>
            <a:pPr algn="ctr"/>
            <a:r>
              <a:rPr lang="tr-TR" sz="1100" b="1" dirty="0" smtClean="0"/>
              <a:t>(İDRB)</a:t>
            </a:r>
            <a:endParaRPr lang="tr-TR" sz="1100" b="1" dirty="0"/>
          </a:p>
        </p:txBody>
      </p:sp>
      <p:sp>
        <p:nvSpPr>
          <p:cNvPr id="9" name="Dikdörtgen 8"/>
          <p:cNvSpPr/>
          <p:nvPr/>
        </p:nvSpPr>
        <p:spPr>
          <a:xfrm>
            <a:off x="653588" y="5661248"/>
            <a:ext cx="1580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solidFill>
                  <a:schemeClr val="bg1">
                    <a:lumMod val="50000"/>
                  </a:schemeClr>
                </a:solidFill>
              </a:rPr>
              <a:t>Sözleşme Referans No</a:t>
            </a:r>
            <a:endParaRPr lang="tr-TR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Picture 3" descr="C:\Users\mcetinkaya\Desktop\InDesign\BAKKA_KURUMSAL_KIMLIK_KILAVUZU1.pn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6" t="22495" r="65035" b="22352"/>
          <a:stretch/>
        </p:blipFill>
        <p:spPr bwMode="auto">
          <a:xfrm>
            <a:off x="7452320" y="100495"/>
            <a:ext cx="1080000" cy="66600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cetinkaya\Desktop\InDesign\BAKKA_KURUMSAL_KIMLIK_KILAVUZU1.pn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6" t="22495" r="65035" b="22352"/>
          <a:stretch/>
        </p:blipFill>
        <p:spPr bwMode="auto">
          <a:xfrm>
            <a:off x="4985549" y="100495"/>
            <a:ext cx="1800000" cy="66600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5285383" y="1103216"/>
            <a:ext cx="1200329" cy="3510462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tr-TR" sz="2200" b="1" dirty="0">
                <a:solidFill>
                  <a:schemeClr val="bg1">
                    <a:lumMod val="50000"/>
                  </a:schemeClr>
                </a:solidFill>
              </a:rPr>
              <a:t>&lt;Kurumunuzun Adını Yazınız&gt;</a:t>
            </a:r>
          </a:p>
          <a:p>
            <a:pPr algn="ctr"/>
            <a:r>
              <a:rPr lang="tr-TR" sz="2200" b="1" dirty="0">
                <a:solidFill>
                  <a:schemeClr val="bg1">
                    <a:lumMod val="50000"/>
                  </a:schemeClr>
                </a:solidFill>
              </a:rPr>
              <a:t>&lt;Projenizin Adını Yazınız&gt;</a:t>
            </a:r>
          </a:p>
          <a:p>
            <a:pPr algn="ctr"/>
            <a:r>
              <a:rPr lang="tr-TR" sz="2200" b="1" dirty="0">
                <a:solidFill>
                  <a:schemeClr val="bg1">
                    <a:lumMod val="50000"/>
                  </a:schemeClr>
                </a:solidFill>
              </a:rPr>
              <a:t>Ara / Nihai </a:t>
            </a:r>
            <a:r>
              <a:rPr lang="tr-TR" sz="2200" b="1" dirty="0"/>
              <a:t>Rapor</a:t>
            </a:r>
            <a:endParaRPr lang="tr-TR" sz="2200" b="1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5133432" y="4825034"/>
            <a:ext cx="15126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smtClean="0"/>
              <a:t>İzleme Değerlendirme ve Raporlama Birimi</a:t>
            </a:r>
          </a:p>
          <a:p>
            <a:pPr algn="ctr"/>
            <a:r>
              <a:rPr lang="tr-TR" sz="1100" b="1" smtClean="0"/>
              <a:t>(İDRB)</a:t>
            </a:r>
            <a:endParaRPr lang="tr-TR" sz="1100" b="1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7418954" y="4720639"/>
            <a:ext cx="109813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50" b="1" dirty="0" smtClean="0"/>
              <a:t>İzleme Değerlendirme</a:t>
            </a:r>
          </a:p>
          <a:p>
            <a:pPr algn="ctr"/>
            <a:r>
              <a:rPr lang="tr-TR" sz="950" b="1" dirty="0" smtClean="0"/>
              <a:t> ve Raporlama Birimi</a:t>
            </a:r>
          </a:p>
          <a:p>
            <a:pPr algn="ctr"/>
            <a:r>
              <a:rPr lang="tr-TR" sz="1100" b="1" dirty="0" smtClean="0"/>
              <a:t>(İDRB)</a:t>
            </a:r>
            <a:endParaRPr lang="tr-TR" sz="1100" b="1" dirty="0"/>
          </a:p>
        </p:txBody>
      </p:sp>
      <p:sp>
        <p:nvSpPr>
          <p:cNvPr id="24" name="Dikdörtgen 23"/>
          <p:cNvSpPr/>
          <p:nvPr/>
        </p:nvSpPr>
        <p:spPr>
          <a:xfrm>
            <a:off x="5065571" y="5681635"/>
            <a:ext cx="1580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chemeClr val="bg1">
                    <a:lumMod val="50000"/>
                  </a:schemeClr>
                </a:solidFill>
              </a:rPr>
              <a:t>Sözleşme Referans No</a:t>
            </a:r>
            <a:endParaRPr lang="tr-TR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7437084" y="5640836"/>
            <a:ext cx="1080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Sözleşme Referans No</a:t>
            </a:r>
            <a:endParaRPr lang="tr-TR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7506355" y="978592"/>
            <a:ext cx="923330" cy="3672406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&lt;Kurumunuzun Adını Yazınız&gt;</a:t>
            </a:r>
          </a:p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&lt;Projenizin Adını Yazınız&gt;</a:t>
            </a:r>
          </a:p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Ara / Nihai </a:t>
            </a:r>
            <a:r>
              <a:rPr lang="tr-TR" sz="1600" b="1" dirty="0"/>
              <a:t>Rapor</a:t>
            </a:r>
            <a:endParaRPr lang="tr-TR" sz="1600" b="1" dirty="0"/>
          </a:p>
        </p:txBody>
      </p:sp>
      <p:pic>
        <p:nvPicPr>
          <p:cNvPr id="27" name="Picture 3" descr="C:\Users\mcetinkaya\Desktop\InDesign\BAKKA_KURUMSAL_KIMLIK_KILAVUZU1.pn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6" t="22495" r="65035" b="22352"/>
          <a:stretch/>
        </p:blipFill>
        <p:spPr bwMode="auto">
          <a:xfrm>
            <a:off x="3203848" y="100495"/>
            <a:ext cx="900000" cy="66600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Metin kutusu 27"/>
          <p:cNvSpPr txBox="1"/>
          <p:nvPr/>
        </p:nvSpPr>
        <p:spPr>
          <a:xfrm>
            <a:off x="3215066" y="1112156"/>
            <a:ext cx="923330" cy="3486876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&lt;Kurumunuzun Adını Yazınız&gt;</a:t>
            </a:r>
          </a:p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&lt;Projenizin Adını Yazınız&gt;</a:t>
            </a:r>
          </a:p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Ara / Nihai </a:t>
            </a:r>
            <a:r>
              <a:rPr lang="tr-TR" sz="1600" b="1" dirty="0"/>
              <a:t>Rapor</a:t>
            </a:r>
            <a:endParaRPr lang="tr-TR" sz="1600" b="1" dirty="0"/>
          </a:p>
        </p:txBody>
      </p:sp>
      <p:sp>
        <p:nvSpPr>
          <p:cNvPr id="29" name="Metin kutusu 28"/>
          <p:cNvSpPr txBox="1"/>
          <p:nvPr/>
        </p:nvSpPr>
        <p:spPr>
          <a:xfrm>
            <a:off x="3105906" y="4725142"/>
            <a:ext cx="101228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00" b="1" smtClean="0"/>
              <a:t>İzleme Değerlendirme</a:t>
            </a:r>
          </a:p>
          <a:p>
            <a:pPr algn="ctr"/>
            <a:r>
              <a:rPr lang="tr-TR" sz="900" b="1" smtClean="0"/>
              <a:t> ve Raporlama Birimi</a:t>
            </a:r>
          </a:p>
          <a:p>
            <a:pPr algn="ctr"/>
            <a:r>
              <a:rPr lang="tr-TR" sz="1100" b="1" smtClean="0"/>
              <a:t>(İDRB)</a:t>
            </a:r>
            <a:endParaRPr lang="tr-TR" sz="1100" b="1" dirty="0"/>
          </a:p>
        </p:txBody>
      </p:sp>
      <p:sp>
        <p:nvSpPr>
          <p:cNvPr id="30" name="Dikdörtgen 29"/>
          <p:cNvSpPr/>
          <p:nvPr/>
        </p:nvSpPr>
        <p:spPr>
          <a:xfrm>
            <a:off x="3135097" y="5681635"/>
            <a:ext cx="10375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Sözleşme Referans No</a:t>
            </a:r>
            <a:endParaRPr lang="tr-TR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9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mcetinkaya\Desktop\InDesign\BAKKA_KURUMSAL_KIMLIK_KILAVUZU1.pn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6" t="22495" r="65035" b="22352"/>
          <a:stretch/>
        </p:blipFill>
        <p:spPr bwMode="auto">
          <a:xfrm>
            <a:off x="2339752" y="513397"/>
            <a:ext cx="1800000" cy="55800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mcetinkaya\Desktop\InDesign\BAKKA_KURUMSAL_KIMLIK_KILAVUZU1.pn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6" t="22495" r="65035" b="22352"/>
          <a:stretch/>
        </p:blipFill>
        <p:spPr bwMode="auto">
          <a:xfrm>
            <a:off x="5186717" y="513397"/>
            <a:ext cx="1080000" cy="55800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Metin kutusu 13"/>
          <p:cNvSpPr txBox="1"/>
          <p:nvPr/>
        </p:nvSpPr>
        <p:spPr>
          <a:xfrm>
            <a:off x="2720273" y="1390258"/>
            <a:ext cx="1015663" cy="3006406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tr-TR" b="1" dirty="0">
                <a:solidFill>
                  <a:schemeClr val="bg1">
                    <a:lumMod val="50000"/>
                  </a:schemeClr>
                </a:solidFill>
              </a:rPr>
              <a:t>&lt;Kurumunuzun Adını Yazınız&gt;</a:t>
            </a:r>
          </a:p>
          <a:p>
            <a:pPr algn="ctr"/>
            <a:r>
              <a:rPr lang="tr-TR" b="1" dirty="0">
                <a:solidFill>
                  <a:schemeClr val="bg1">
                    <a:lumMod val="50000"/>
                  </a:schemeClr>
                </a:solidFill>
              </a:rPr>
              <a:t>&lt;Projenizin Adını Yazınız&gt;</a:t>
            </a:r>
          </a:p>
          <a:p>
            <a:pPr algn="ctr"/>
            <a:r>
              <a:rPr lang="tr-TR" b="1" dirty="0">
                <a:solidFill>
                  <a:schemeClr val="bg1">
                    <a:lumMod val="50000"/>
                  </a:schemeClr>
                </a:solidFill>
              </a:rPr>
              <a:t>Ara / Nihai </a:t>
            </a:r>
            <a:r>
              <a:rPr lang="tr-TR" b="1" dirty="0"/>
              <a:t>Rapor</a:t>
            </a:r>
            <a:endParaRPr lang="tr-TR" b="1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5311219" y="1455746"/>
            <a:ext cx="830997" cy="2489373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tr-TR" sz="1400" b="1" dirty="0">
                <a:solidFill>
                  <a:schemeClr val="bg1">
                    <a:lumMod val="50000"/>
                  </a:schemeClr>
                </a:solidFill>
              </a:rPr>
              <a:t>&lt;Kurumunuzun Adını Yazınız&gt;</a:t>
            </a:r>
          </a:p>
          <a:p>
            <a:pPr algn="ctr"/>
            <a:r>
              <a:rPr lang="tr-TR" sz="1400" b="1" dirty="0">
                <a:solidFill>
                  <a:schemeClr val="bg1">
                    <a:lumMod val="50000"/>
                  </a:schemeClr>
                </a:solidFill>
              </a:rPr>
              <a:t>&lt;Projenizin Adını Yazınız&gt;</a:t>
            </a:r>
          </a:p>
          <a:p>
            <a:pPr algn="ctr"/>
            <a:r>
              <a:rPr lang="tr-TR" sz="1400" b="1" dirty="0">
                <a:solidFill>
                  <a:schemeClr val="bg1">
                    <a:lumMod val="50000"/>
                  </a:schemeClr>
                </a:solidFill>
              </a:rPr>
              <a:t>Ara / Nihai </a:t>
            </a:r>
            <a:r>
              <a:rPr lang="tr-TR" sz="1400" b="1" dirty="0"/>
              <a:t>Rapor</a:t>
            </a:r>
            <a:endParaRPr lang="tr-TR" sz="1400" b="1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2471803" y="4413715"/>
            <a:ext cx="15126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smtClean="0"/>
              <a:t>İzleme Değerlendirme ve Raporlama Birimi</a:t>
            </a:r>
          </a:p>
          <a:p>
            <a:pPr algn="ctr"/>
            <a:r>
              <a:rPr lang="tr-TR" sz="1100" b="1" smtClean="0"/>
              <a:t>(İDRB)</a:t>
            </a:r>
            <a:endParaRPr lang="tr-TR" sz="1100" b="1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4970491" y="4419050"/>
            <a:ext cx="15126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b="1" smtClean="0"/>
              <a:t>İzleme Değerlendirme</a:t>
            </a:r>
          </a:p>
          <a:p>
            <a:pPr algn="ctr"/>
            <a:r>
              <a:rPr lang="tr-TR" sz="800" b="1" smtClean="0"/>
              <a:t> ve Raporlama Birimi</a:t>
            </a:r>
          </a:p>
          <a:p>
            <a:pPr algn="ctr"/>
            <a:r>
              <a:rPr lang="tr-TR" sz="1100" b="1" smtClean="0"/>
              <a:t>(İDRB)</a:t>
            </a:r>
            <a:endParaRPr lang="tr-TR" sz="1100" b="1" dirty="0"/>
          </a:p>
        </p:txBody>
      </p:sp>
      <p:sp>
        <p:nvSpPr>
          <p:cNvPr id="23" name="Dikdörtgen 22"/>
          <p:cNvSpPr/>
          <p:nvPr/>
        </p:nvSpPr>
        <p:spPr>
          <a:xfrm>
            <a:off x="2437872" y="5143273"/>
            <a:ext cx="1580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chemeClr val="bg1">
                    <a:lumMod val="50000"/>
                  </a:schemeClr>
                </a:solidFill>
              </a:rPr>
              <a:t>Sözleşme Referans No</a:t>
            </a:r>
            <a:endParaRPr lang="tr-TR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5096733" y="5221075"/>
            <a:ext cx="1260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400" b="1" dirty="0">
                <a:solidFill>
                  <a:schemeClr val="bg1">
                    <a:lumMod val="50000"/>
                  </a:schemeClr>
                </a:solidFill>
              </a:rPr>
              <a:t>Sözleşme Referans No</a:t>
            </a:r>
            <a:endParaRPr lang="tr-T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77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153</Words>
  <Application>Microsoft Office PowerPoint</Application>
  <PresentationFormat>Ekran Gösterisi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 ÇETİNKAYA</dc:creator>
  <cp:lastModifiedBy>Şahin BAŞ</cp:lastModifiedBy>
  <cp:revision>18</cp:revision>
  <cp:lastPrinted>2016-10-27T10:11:10Z</cp:lastPrinted>
  <dcterms:created xsi:type="dcterms:W3CDTF">2015-02-20T15:25:03Z</dcterms:created>
  <dcterms:modified xsi:type="dcterms:W3CDTF">2016-11-07T14:41:23Z</dcterms:modified>
</cp:coreProperties>
</file>